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18-64 year olds with no health insurance in Mississippi, by congressional district</a:t>
            </a:r>
            <a:endParaRPr lang="en-US" dirty="0"/>
          </a:p>
        </p:txBody>
      </p:sp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1672539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3345</TotalTime>
  <Words>26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18-64 year olds with no health insurance in Mississippi,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197</cp:revision>
  <dcterms:created xsi:type="dcterms:W3CDTF">2018-11-02T00:48:26Z</dcterms:created>
  <dcterms:modified xsi:type="dcterms:W3CDTF">2020-03-04T19:50:37Z</dcterms:modified>
</cp:coreProperties>
</file>