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Mississippi, by congressional district</a:t>
            </a:r>
            <a:endParaRPr lang="en-US" dirty="0"/>
          </a:p>
        </p:txBody>
      </p:sp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67253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Mississippi,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2020-03-04T19:50:37Z</dcterms:modified>
</cp:coreProperties>
</file>