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Mississippi,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75222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3175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Mississippi,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2020-03-04T21:17:09Z</dcterms:modified>
</cp:coreProperties>
</file>