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8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18-64 year olds with no health insurance in Missouri,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97000"/>
            <a:ext cx="8321040" cy="4983480"/>
          </a:xfrm>
          <a:prstGeom prst="rect">
            <a:avLst/>
          </a:prstGeom>
        </p:spPr>
      </p:pic>
      <p:sp>
        <p:nvSpPr>
          <p:cNvPr id="5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10192813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3345</TotalTime>
  <Words>26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18-64 year olds with no health insurance in Missouri,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198</cp:revision>
  <dcterms:created xsi:type="dcterms:W3CDTF">2018-11-02T00:48:26Z</dcterms:created>
  <dcterms:modified xsi:type="dcterms:W3CDTF">2020-03-04T19:51:11Z</dcterms:modified>
</cp:coreProperties>
</file>