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Missouri,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6412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3176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Missouri,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2020-03-04T21:17:41Z</dcterms:modified>
</cp:coreProperties>
</file>