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Montana,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059976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3177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Montana,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195</cp:revision>
  <dcterms:created xsi:type="dcterms:W3CDTF">2018-11-02T00:48:26Z</dcterms:created>
  <dcterms:modified xsi:type="dcterms:W3CDTF">2020-03-04T21:18:19Z</dcterms:modified>
</cp:coreProperties>
</file>