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90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8C3E"/>
    <a:srgbClr val="FF3200"/>
    <a:srgbClr val="004E92"/>
    <a:srgbClr val="24693D"/>
    <a:srgbClr val="388848"/>
    <a:srgbClr val="5EA654"/>
    <a:srgbClr val="80C673"/>
    <a:srgbClr val="B3E0A6"/>
    <a:srgbClr val="A02C1C"/>
    <a:srgbClr val="E6B9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101" d="100"/>
          <a:sy n="101" d="100"/>
        </p:scale>
        <p:origin x="1560" y="10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adults who smoke in Montana,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97000"/>
            <a:ext cx="8321040" cy="4983480"/>
          </a:xfrm>
          <a:prstGeom prst="rect">
            <a:avLst/>
          </a:prstGeom>
        </p:spPr>
      </p:pic>
      <p:sp>
        <p:nvSpPr>
          <p:cNvPr id="7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30079826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3172</TotalTime>
  <Words>22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who smoke in Montana,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196</cp:revision>
  <dcterms:created xsi:type="dcterms:W3CDTF">2018-11-02T00:48:26Z</dcterms:created>
  <dcterms:modified xsi:type="dcterms:W3CDTF">2020-03-04T20:35:47Z</dcterms:modified>
</cp:coreProperties>
</file>