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Nebraska,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58915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3202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Nebraska,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2020-02-28T20:58:50Z</dcterms:modified>
</cp:coreProperties>
</file>