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Nevada,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9723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3203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Nevada,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2020-02-28T20:59:12Z</dcterms:modified>
</cp:coreProperties>
</file>