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Nevada,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7847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Nevada,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2020-03-04T21:19:35Z</dcterms:modified>
</cp:coreProperties>
</file>