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New Jersey,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251685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3204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New Jersey,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2020-02-28T21:00:28Z</dcterms:modified>
</cp:coreProperties>
</file>