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New Mexico,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54677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3347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New Mexico,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2020-03-04T19:53:28Z</dcterms:modified>
</cp:coreProperties>
</file>