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New Mexico,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29904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3179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New Mexico,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2020-03-04T21:21:05Z</dcterms:modified>
</cp:coreProperties>
</file>