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6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1"/>
          <a:stretch/>
        </p:blipFill>
        <p:spPr>
          <a:xfrm>
            <a:off x="342183" y="1315211"/>
            <a:ext cx="6586006" cy="49834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2" t="39325" b="33968"/>
          <a:stretch/>
        </p:blipFill>
        <p:spPr>
          <a:xfrm>
            <a:off x="6749500" y="1467611"/>
            <a:ext cx="1623274" cy="133096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New York,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424" y="3117776"/>
            <a:ext cx="2743200" cy="192024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cxnSp>
        <p:nvCxnSpPr>
          <p:cNvPr id="25" name="Elbow Connector 24"/>
          <p:cNvCxnSpPr>
            <a:endCxn id="9" idx="2"/>
          </p:cNvCxnSpPr>
          <p:nvPr/>
        </p:nvCxnSpPr>
        <p:spPr>
          <a:xfrm flipV="1">
            <a:off x="5799968" y="5038016"/>
            <a:ext cx="1560056" cy="379308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96062" y="4882379"/>
            <a:ext cx="1843123" cy="176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44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3348</TotalTime>
  <Words>28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New York,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2020-03-04T19:53:49Z</dcterms:modified>
</cp:coreProperties>
</file>