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04"/>
          <a:stretch/>
        </p:blipFill>
        <p:spPr>
          <a:xfrm>
            <a:off x="198675" y="1309140"/>
            <a:ext cx="6689805" cy="4983480"/>
          </a:xfrm>
          <a:prstGeom prst="rect">
            <a:avLst/>
          </a:prstGeom>
        </p:spPr>
      </p:pic>
      <p:cxnSp>
        <p:nvCxnSpPr>
          <p:cNvPr id="17" name="Elbow Connector 16"/>
          <p:cNvCxnSpPr>
            <a:endCxn id="16" idx="1"/>
          </p:cNvCxnSpPr>
          <p:nvPr/>
        </p:nvCxnSpPr>
        <p:spPr>
          <a:xfrm rot="5400000" flipH="1" flipV="1">
            <a:off x="5288564" y="4572620"/>
            <a:ext cx="1092187" cy="168195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20917" y="4722281"/>
            <a:ext cx="1843123" cy="176284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who have received a flu shot in the past 12 months in New York,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41" t="38917" b="34579"/>
          <a:stretch/>
        </p:blipFill>
        <p:spPr>
          <a:xfrm>
            <a:off x="6718209" y="1608425"/>
            <a:ext cx="1610915" cy="132080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755" y="3150503"/>
            <a:ext cx="2743200" cy="192024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138473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3206</TotalTime>
  <Words>33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have received a flu shot in the past 12 months in New York,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2020-02-28T21:02:02Z</dcterms:modified>
</cp:coreProperties>
</file>