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726"/>
          <a:stretch/>
        </p:blipFill>
        <p:spPr>
          <a:xfrm>
            <a:off x="340915" y="1260973"/>
            <a:ext cx="6679645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with obesity in New York,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900" y="3225170"/>
            <a:ext cx="2743200" cy="192024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69" t="37258" b="33181"/>
          <a:stretch/>
        </p:blipFill>
        <p:spPr>
          <a:xfrm>
            <a:off x="6794687" y="1331419"/>
            <a:ext cx="1600200" cy="1473200"/>
          </a:xfrm>
          <a:prstGeom prst="rect">
            <a:avLst/>
          </a:prstGeom>
        </p:spPr>
      </p:pic>
      <p:cxnSp>
        <p:nvCxnSpPr>
          <p:cNvPr id="24" name="Elbow Connector 23"/>
          <p:cNvCxnSpPr>
            <a:endCxn id="9" idx="1"/>
          </p:cNvCxnSpPr>
          <p:nvPr/>
        </p:nvCxnSpPr>
        <p:spPr>
          <a:xfrm rot="5400000" flipH="1" flipV="1">
            <a:off x="5471310" y="4545820"/>
            <a:ext cx="960120" cy="239060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38094" y="4684206"/>
            <a:ext cx="1843123" cy="176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69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3180</TotalTime>
  <Words>24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New York,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201</cp:revision>
  <dcterms:created xsi:type="dcterms:W3CDTF">2018-11-02T00:48:26Z</dcterms:created>
  <dcterms:modified xsi:type="dcterms:W3CDTF">2020-03-04T21:21:31Z</dcterms:modified>
</cp:coreProperties>
</file>