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841"/>
          <a:stretch/>
        </p:blipFill>
        <p:spPr>
          <a:xfrm>
            <a:off x="367714" y="1315211"/>
            <a:ext cx="6670040" cy="4983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in who smoke in New York, by congressional district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644" y="3225170"/>
            <a:ext cx="2743200" cy="1920240"/>
          </a:xfrm>
          <a:prstGeom prst="rect">
            <a:avLst/>
          </a:prstGeom>
          <a:ln w="12700">
            <a:solidFill>
              <a:srgbClr val="F03B20"/>
            </a:solidFill>
            <a:prstDash val="sysDot"/>
          </a:ln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68" t="37870" b="33996"/>
          <a:stretch/>
        </p:blipFill>
        <p:spPr>
          <a:xfrm>
            <a:off x="6746240" y="1544425"/>
            <a:ext cx="1508760" cy="1402080"/>
          </a:xfrm>
          <a:prstGeom prst="rect">
            <a:avLst/>
          </a:prstGeom>
        </p:spPr>
      </p:pic>
      <p:cxnSp>
        <p:nvCxnSpPr>
          <p:cNvPr id="24" name="Elbow Connector 23"/>
          <p:cNvCxnSpPr>
            <a:endCxn id="21" idx="2"/>
          </p:cNvCxnSpPr>
          <p:nvPr/>
        </p:nvCxnSpPr>
        <p:spPr>
          <a:xfrm flipV="1">
            <a:off x="5799968" y="5145410"/>
            <a:ext cx="1555276" cy="271914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96062" y="4882379"/>
            <a:ext cx="1843123" cy="1762842"/>
          </a:xfrm>
          <a:prstGeom prst="rect">
            <a:avLst/>
          </a:prstGeom>
        </p:spPr>
      </p:pic>
      <p:sp>
        <p:nvSpPr>
          <p:cNvPr id="10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41083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3175</TotalTime>
  <Words>24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in who smoke in New York,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2020-03-04T20:38:46Z</dcterms:modified>
</cp:coreProperties>
</file>