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North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4901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3176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North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2020-03-04T20:39:46Z</dcterms:modified>
</cp:coreProperties>
</file>