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Oklahoma,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207881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Oklahoma,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2020-03-04T21:23:12Z</dcterms:modified>
</cp:coreProperties>
</file>