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Oregon,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21584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83571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Oregon,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2020-03-04T21:23:42Z</dcterms:modified>
</cp:coreProperties>
</file>