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Pennsylvania,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26011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3352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Pennsylvania,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2020-03-04T19:57:38Z</dcterms:modified>
</cp:coreProperties>
</file>