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Pennsylvania,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893883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3178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Pennsylvania,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2020-03-04T20:41:49Z</dcterms:modified>
</cp:coreProperties>
</file>