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02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18-64 year olds with no health insurance in Rhode Island,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1051436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3353</TotalTime>
  <Words>27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18-64 year olds with no health insurance in Rhode Island,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212</cp:revision>
  <dcterms:created xsi:type="dcterms:W3CDTF">2018-11-02T00:48:26Z</dcterms:created>
  <dcterms:modified xsi:type="dcterms:W3CDTF">2020-03-04T19:59:00Z</dcterms:modified>
</cp:coreProperties>
</file>