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South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95" y="1360253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8707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South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2020-03-04T21:24:53Z</dcterms:modified>
</cp:coreProperties>
</file>