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304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ublen, Daniel" initials="SD" lastIdx="2" clrIdx="0">
    <p:extLst>
      <p:ext uri="{19B8F6BF-5375-455C-9EA6-DF929625EA0E}">
        <p15:presenceInfo xmlns:p15="http://schemas.microsoft.com/office/powerpoint/2012/main" userId="Stublen, Daniel" providerId="None"/>
      </p:ext>
    </p:extLst>
  </p:cmAuthor>
  <p:cmAuthor id="2" name="Gebhard-Koenigstein, August" initials="GA" lastIdx="5" clrIdx="1">
    <p:extLst>
      <p:ext uri="{19B8F6BF-5375-455C-9EA6-DF929625EA0E}">
        <p15:presenceInfo xmlns:p15="http://schemas.microsoft.com/office/powerpoint/2012/main" userId="Gebhard-Koenigstein, August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200"/>
    <a:srgbClr val="004E92"/>
    <a:srgbClr val="24693D"/>
    <a:srgbClr val="388848"/>
    <a:srgbClr val="5EA654"/>
    <a:srgbClr val="80C673"/>
    <a:srgbClr val="B3E0A6"/>
    <a:srgbClr val="A02C1C"/>
    <a:srgbClr val="E6B92D"/>
    <a:srgbClr val="284D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914" autoAdjust="0"/>
    <p:restoredTop sz="88605" autoAdjust="0"/>
  </p:normalViewPr>
  <p:slideViewPr>
    <p:cSldViewPr snapToGrid="0">
      <p:cViewPr varScale="1">
        <p:scale>
          <a:sx n="101" d="100"/>
          <a:sy n="101" d="100"/>
        </p:scale>
        <p:origin x="1560" y="102"/>
      </p:cViewPr>
      <p:guideLst>
        <p:guide orient="horz" pos="2160"/>
        <p:guide pos="31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10" d="100"/>
          <a:sy n="110" d="100"/>
        </p:scale>
        <p:origin x="3952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6AE86F-1C31-455E-8C8E-B2CBD2C72432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E447A3-A4D5-4E42-B279-33F8FB6C3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0336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6EBE26-B8DD-487B-9957-931C7ED68A9D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3F0B2D-7785-4EC0-9F4A-91A1149DE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128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03412" y="1122363"/>
            <a:ext cx="8447980" cy="1115568"/>
          </a:xfrm>
        </p:spPr>
        <p:txBody>
          <a:bodyPr anchor="t" anchorCtr="0">
            <a:normAutofit/>
          </a:bodyPr>
          <a:lstStyle>
            <a:lvl1pPr algn="l">
              <a:defRPr sz="3200" b="1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Presentation Center title </a:t>
            </a:r>
            <a:b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</a:br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[Max 2 line title]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3412" y="2237931"/>
            <a:ext cx="7140388" cy="1188720"/>
          </a:xfrm>
        </p:spPr>
        <p:txBody>
          <a:bodyPr>
            <a:normAutofit/>
          </a:bodyPr>
          <a:lstStyle>
            <a:lvl1pPr marL="0" indent="0" algn="l">
              <a:buNone/>
              <a:defRPr sz="2000" b="0">
                <a:solidFill>
                  <a:schemeClr val="bg1">
                    <a:lumMod val="50000"/>
                  </a:schemeClr>
                </a:solidFill>
                <a:latin typeface="Georgia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36" name="Text Placeholder 35"/>
          <p:cNvSpPr>
            <a:spLocks noGrp="1"/>
          </p:cNvSpPr>
          <p:nvPr>
            <p:ph type="body" sz="quarter" idx="10" hasCustomPrompt="1"/>
          </p:nvPr>
        </p:nvSpPr>
        <p:spPr>
          <a:xfrm>
            <a:off x="403412" y="3848101"/>
            <a:ext cx="5165538" cy="304800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MS PGothic" panose="020B0600070205080204" pitchFamily="34" charset="-128"/>
                <a:cs typeface="Georgia"/>
              </a:rPr>
              <a:t>Month xx, Year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eorgia"/>
              <a:ea typeface="MS PGothic" panose="020B0600070205080204" pitchFamily="34" charset="-128"/>
              <a:cs typeface="Georgia"/>
            </a:endParaRPr>
          </a:p>
        </p:txBody>
      </p:sp>
      <p:sp>
        <p:nvSpPr>
          <p:cNvPr id="5" name="Text Placeholder 35"/>
          <p:cNvSpPr>
            <a:spLocks noGrp="1"/>
          </p:cNvSpPr>
          <p:nvPr>
            <p:ph type="body" sz="quarter" idx="11" hasCustomPrompt="1"/>
          </p:nvPr>
        </p:nvSpPr>
        <p:spPr>
          <a:xfrm>
            <a:off x="403412" y="4152900"/>
            <a:ext cx="5165538" cy="520699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Producer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Johnny Q. Appleseed</a:t>
            </a:r>
          </a:p>
        </p:txBody>
      </p:sp>
    </p:spTree>
    <p:extLst>
      <p:ext uri="{BB962C8B-B14F-4D97-AF65-F5344CB8AC3E}">
        <p14:creationId xmlns:p14="http://schemas.microsoft.com/office/powerpoint/2010/main" val="468143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effectLst/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834B8457-10ED-A54A-9E67-2A9E61E8E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3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949AD-CADB-4775-B725-C8FB0A05DB58}" type="datetime1">
              <a:rPr lang="en-US" smtClean="0"/>
              <a:t>3/4/2020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4A58510-0239-9545-8865-9C020B96C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86544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1F16902-E129-4B0D-9B9E-A4131C0D4FAE}" type="datetime1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03145" y="6427104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800">
                <a:latin typeface="+mj-lt"/>
              </a:defRPr>
            </a:lvl1pPr>
          </a:lstStyle>
          <a:p>
            <a:fld id="{BEFBC90E-502A-A54D-9BAE-6F74229062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880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97E146-7137-4458-82B3-319C79A7EECB}" type="datetime1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7398A3-3D67-41EC-B411-1428348954E9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 flipV="1">
            <a:off x="506211" y="6409705"/>
            <a:ext cx="8134908" cy="1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 flipV="1">
            <a:off x="502920" y="588898"/>
            <a:ext cx="8138199" cy="0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282" y="99667"/>
            <a:ext cx="2305611" cy="429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943061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6" r:id="rId3"/>
    <p:sldLayoutId id="2147483672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398A3-3D67-41EC-B411-1428348954E9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3" name="Title 2" title="txttitle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>
                <a:ea typeface="ＭＳ Ｐゴシック" charset="-128"/>
                <a:cs typeface="MS PGothic" charset="-128"/>
              </a:rPr>
              <a:t>Percentage of 18-64 year olds with no health insurance in South Dakota, by congressional district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800" y="1397000"/>
            <a:ext cx="8321040" cy="4983480"/>
          </a:xfrm>
          <a:prstGeom prst="rect">
            <a:avLst/>
          </a:prstGeom>
        </p:spPr>
      </p:pic>
      <p:sp>
        <p:nvSpPr>
          <p:cNvPr id="5" name="Text Placeholder 18"/>
          <p:cNvSpPr txBox="1">
            <a:spLocks/>
          </p:cNvSpPr>
          <p:nvPr/>
        </p:nvSpPr>
        <p:spPr bwMode="auto">
          <a:xfrm>
            <a:off x="414234" y="6107465"/>
            <a:ext cx="8247721" cy="191226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ＭＳ Ｐゴシック" charset="0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buNone/>
              <a:defRPr/>
            </a:pP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Georgia"/>
                <a:cs typeface="Georgia"/>
              </a:rPr>
              <a:t>Source: Behavioral Risk Factor Surveillance System, CDC.</a:t>
            </a:r>
          </a:p>
        </p:txBody>
      </p:sp>
    </p:spTree>
    <p:extLst>
      <p:ext uri="{BB962C8B-B14F-4D97-AF65-F5344CB8AC3E}">
        <p14:creationId xmlns:p14="http://schemas.microsoft.com/office/powerpoint/2010/main" val="3808842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dited nov3">
      <a:dk1>
        <a:srgbClr val="FFFFFF"/>
      </a:dk1>
      <a:lt1>
        <a:srgbClr val="000000"/>
      </a:lt1>
      <a:dk2>
        <a:srgbClr val="888888"/>
      </a:dk2>
      <a:lt2>
        <a:srgbClr val="CE6C00"/>
      </a:lt2>
      <a:accent1>
        <a:srgbClr val="8B724A"/>
      </a:accent1>
      <a:accent2>
        <a:srgbClr val="55527A"/>
      </a:accent2>
      <a:accent3>
        <a:srgbClr val="477367"/>
      </a:accent3>
      <a:accent4>
        <a:srgbClr val="734761"/>
      </a:accent4>
      <a:accent5>
        <a:srgbClr val="769DA3"/>
      </a:accent5>
      <a:accent6>
        <a:srgbClr val="8A806E"/>
      </a:accent6>
      <a:hlink>
        <a:srgbClr val="8A714A"/>
      </a:hlink>
      <a:folHlink>
        <a:srgbClr val="B0966B"/>
      </a:folHlink>
    </a:clrScheme>
    <a:fontScheme name="Custom 2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3354</TotalTime>
  <Words>27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Georgia</vt:lpstr>
      <vt:lpstr>Office Theme</vt:lpstr>
      <vt:lpstr>Percentage of 18-64 year olds with no health insurance in South Dakota, by congressional district</vt:lpstr>
    </vt:vector>
  </TitlesOfParts>
  <Company>Atlantic Media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Stublen, Daniel</dc:creator>
  <cp:lastModifiedBy>Tamara Coombs</cp:lastModifiedBy>
  <cp:revision>214</cp:revision>
  <dcterms:created xsi:type="dcterms:W3CDTF">2018-11-02T00:48:26Z</dcterms:created>
  <dcterms:modified xsi:type="dcterms:W3CDTF">2020-03-04T20:00:05Z</dcterms:modified>
</cp:coreProperties>
</file>