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South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3257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3197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South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2020-03-05T20:49:51Z</dcterms:modified>
</cp:coreProperties>
</file>