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Tennessee,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945573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3198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Tennessee,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2020-03-04T17:30:26Z</dcterms:modified>
</cp:coreProperties>
</file>