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6A13F-28BC-9E49-9D0E-49492B5171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958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88" y="1358521"/>
            <a:ext cx="8321040" cy="498348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BC90E-502A-A54D-9BAE-6F74229062B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4265BF9-11EA-CF4F-BAC2-8BC8AE6A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18-64 year olds with no health insurance in Texas, by congressional district</a:t>
            </a:r>
            <a:endParaRPr lang="en-US" dirty="0">
              <a:latin typeface="+mj-lt"/>
            </a:endParaRPr>
          </a:p>
        </p:txBody>
      </p:sp>
      <p:sp>
        <p:nvSpPr>
          <p:cNvPr id="14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044846" y="3843365"/>
            <a:ext cx="1843123" cy="176284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57962" y="2040382"/>
            <a:ext cx="1843123" cy="176284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594" y="1243260"/>
            <a:ext cx="2286000" cy="1371600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0064" y="4810720"/>
            <a:ext cx="2286000" cy="1371600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  <p:cxnSp>
        <p:nvCxnSpPr>
          <p:cNvPr id="22" name="Elbow Connector 21"/>
          <p:cNvCxnSpPr>
            <a:endCxn id="4" idx="1"/>
          </p:cNvCxnSpPr>
          <p:nvPr/>
        </p:nvCxnSpPr>
        <p:spPr>
          <a:xfrm rot="16200000" flipH="1">
            <a:off x="6101284" y="5107740"/>
            <a:ext cx="488582" cy="288977"/>
          </a:xfrm>
          <a:prstGeom prst="bentConnector2">
            <a:avLst/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endCxn id="2" idx="1"/>
          </p:cNvCxnSpPr>
          <p:nvPr/>
        </p:nvCxnSpPr>
        <p:spPr>
          <a:xfrm rot="5400000" flipH="1" flipV="1">
            <a:off x="5576763" y="2030086"/>
            <a:ext cx="590856" cy="388805"/>
          </a:xfrm>
          <a:prstGeom prst="bentConnector2">
            <a:avLst/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911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3355</TotalTime>
  <Words>27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Texas,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216</cp:revision>
  <dcterms:created xsi:type="dcterms:W3CDTF">2018-11-02T00:48:26Z</dcterms:created>
  <dcterms:modified xsi:type="dcterms:W3CDTF">2020-03-04T20:01:21Z</dcterms:modified>
</cp:coreProperties>
</file>