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958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88" y="1358521"/>
            <a:ext cx="8321040" cy="498348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94265BF9-11EA-CF4F-BAC2-8BC8AE6A7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  <a:cs typeface="MS PGothic" charset="-128"/>
              </a:rPr>
              <a:t>Percentage of 18-64 year olds with no health insurance in Texas, by congressional district</a:t>
            </a:r>
            <a:endParaRPr lang="en-US" dirty="0">
              <a:latin typeface="+mj-lt"/>
            </a:endParaRPr>
          </a:p>
        </p:txBody>
      </p:sp>
      <p:sp>
        <p:nvSpPr>
          <p:cNvPr id="14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044846" y="3843365"/>
            <a:ext cx="1843123" cy="176284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357962" y="2040382"/>
            <a:ext cx="1843123" cy="176284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594" y="1243260"/>
            <a:ext cx="2286000" cy="1371600"/>
          </a:xfrm>
          <a:prstGeom prst="rect">
            <a:avLst/>
          </a:prstGeom>
          <a:ln w="19050">
            <a:solidFill>
              <a:srgbClr val="F03B20"/>
            </a:solidFill>
            <a:prstDash val="sysDot"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0064" y="4810720"/>
            <a:ext cx="2286000" cy="1371600"/>
          </a:xfrm>
          <a:prstGeom prst="rect">
            <a:avLst/>
          </a:prstGeom>
          <a:ln w="19050">
            <a:solidFill>
              <a:srgbClr val="F03B20"/>
            </a:solidFill>
            <a:prstDash val="sysDot"/>
          </a:ln>
        </p:spPr>
      </p:pic>
      <p:cxnSp>
        <p:nvCxnSpPr>
          <p:cNvPr id="22" name="Elbow Connector 21"/>
          <p:cNvCxnSpPr>
            <a:endCxn id="4" idx="1"/>
          </p:cNvCxnSpPr>
          <p:nvPr/>
        </p:nvCxnSpPr>
        <p:spPr>
          <a:xfrm rot="16200000" flipH="1">
            <a:off x="6101284" y="5107740"/>
            <a:ext cx="488582" cy="288977"/>
          </a:xfrm>
          <a:prstGeom prst="bentConnector2">
            <a:avLst/>
          </a:prstGeom>
          <a:ln w="19050">
            <a:solidFill>
              <a:srgbClr val="F03B2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endCxn id="2" idx="1"/>
          </p:cNvCxnSpPr>
          <p:nvPr/>
        </p:nvCxnSpPr>
        <p:spPr>
          <a:xfrm rot="5400000" flipH="1" flipV="1">
            <a:off x="5576763" y="2030086"/>
            <a:ext cx="590856" cy="388805"/>
          </a:xfrm>
          <a:prstGeom prst="bentConnector2">
            <a:avLst/>
          </a:prstGeom>
          <a:ln w="19050">
            <a:solidFill>
              <a:srgbClr val="F03B2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5911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3355</TotalTime>
  <Words>27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18-64 year olds with no health insurance in Texas,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216</cp:revision>
  <dcterms:created xsi:type="dcterms:W3CDTF">2018-11-02T00:48:26Z</dcterms:created>
  <dcterms:modified xsi:type="dcterms:W3CDTF">2020-03-04T20:01:21Z</dcterms:modified>
</cp:coreProperties>
</file>