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32"/>
          <a:stretch/>
        </p:blipFill>
        <p:spPr>
          <a:xfrm>
            <a:off x="321163" y="1323512"/>
            <a:ext cx="6229858" cy="4983480"/>
          </a:xfrm>
          <a:prstGeom prst="rect">
            <a:avLst/>
          </a:prstGeom>
        </p:spPr>
      </p:pic>
      <p:cxnSp>
        <p:nvCxnSpPr>
          <p:cNvPr id="26" name="Elbow Connector 25"/>
          <p:cNvCxnSpPr>
            <a:endCxn id="21" idx="1"/>
          </p:cNvCxnSpPr>
          <p:nvPr/>
        </p:nvCxnSpPr>
        <p:spPr>
          <a:xfrm rot="16200000" flipH="1">
            <a:off x="6222530" y="4994825"/>
            <a:ext cx="430680" cy="180460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100" y="4614595"/>
            <a:ext cx="2286000" cy="13716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388463">
            <a:off x="4968988" y="3692819"/>
            <a:ext cx="1825682" cy="1746160"/>
          </a:xfrm>
          <a:prstGeom prst="rect">
            <a:avLst/>
          </a:prstGeom>
        </p:spPr>
      </p:pic>
      <p:cxnSp>
        <p:nvCxnSpPr>
          <p:cNvPr id="17" name="Elbow Connector 16"/>
          <p:cNvCxnSpPr>
            <a:endCxn id="20" idx="1"/>
          </p:cNvCxnSpPr>
          <p:nvPr/>
        </p:nvCxnSpPr>
        <p:spPr>
          <a:xfrm flipV="1">
            <a:off x="5497033" y="2054472"/>
            <a:ext cx="564030" cy="454811"/>
          </a:xfrm>
          <a:prstGeom prst="bentConnector3">
            <a:avLst>
              <a:gd name="adj1" fmla="val 50000"/>
            </a:avLst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08103" y="2106054"/>
            <a:ext cx="1741390" cy="166554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who have received a flu shot in the past 12 months in Texas,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86" t="38377" r="9355" b="34100"/>
          <a:stretch/>
        </p:blipFill>
        <p:spPr>
          <a:xfrm>
            <a:off x="6662591" y="2926629"/>
            <a:ext cx="1319646" cy="13716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063" y="1368672"/>
            <a:ext cx="2286000" cy="13716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</p:spTree>
    <p:extLst>
      <p:ext uri="{BB962C8B-B14F-4D97-AF65-F5344CB8AC3E}">
        <p14:creationId xmlns:p14="http://schemas.microsoft.com/office/powerpoint/2010/main" val="2605072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3198</TotalTime>
  <Words>32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have received a flu shot in the past 12 months in Texas,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195</cp:revision>
  <dcterms:created xsi:type="dcterms:W3CDTF">2018-11-02T00:48:26Z</dcterms:created>
  <dcterms:modified xsi:type="dcterms:W3CDTF">2020-03-04T17:30:45Z</dcterms:modified>
</cp:coreProperties>
</file>