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1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56A13F-28BC-9E49-9D0E-49492B5171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7643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7895" y="1358521"/>
            <a:ext cx="8321040" cy="4983480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FBC90E-502A-A54D-9BAE-6F74229062B0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94265BF9-11EA-CF4F-BAC2-8BC8AE6A7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ea typeface="ＭＳ Ｐゴシック" charset="-128"/>
                <a:cs typeface="MS PGothic" charset="-128"/>
              </a:rPr>
              <a:t>Percentage of adults with obesity </a:t>
            </a:r>
            <a:r>
              <a:rPr lang="en-US" altLang="en-US">
                <a:ea typeface="ＭＳ Ｐゴシック" charset="-128"/>
                <a:cs typeface="MS PGothic" charset="-128"/>
              </a:rPr>
              <a:t>in Texas</a:t>
            </a:r>
            <a:r>
              <a:rPr lang="en-US" altLang="en-US" dirty="0">
                <a:ea typeface="ＭＳ Ｐゴシック" charset="-128"/>
                <a:cs typeface="MS PGothic" charset="-128"/>
              </a:rPr>
              <a:t>, by congressional district</a:t>
            </a:r>
            <a:endParaRPr lang="en-US" dirty="0">
              <a:latin typeface="+mj-lt"/>
            </a:endParaRPr>
          </a:p>
        </p:txBody>
      </p:sp>
      <p:sp>
        <p:nvSpPr>
          <p:cNvPr id="14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5388463">
            <a:off x="5139501" y="3669194"/>
            <a:ext cx="1843123" cy="1762842"/>
          </a:xfrm>
          <a:prstGeom prst="rect">
            <a:avLst/>
          </a:prstGeom>
        </p:spPr>
      </p:pic>
      <p:cxnSp>
        <p:nvCxnSpPr>
          <p:cNvPr id="11" name="Elbow Connector 10"/>
          <p:cNvCxnSpPr>
            <a:endCxn id="6" idx="1"/>
          </p:cNvCxnSpPr>
          <p:nvPr/>
        </p:nvCxnSpPr>
        <p:spPr>
          <a:xfrm rot="16200000" flipH="1">
            <a:off x="6202384" y="5083173"/>
            <a:ext cx="689670" cy="178539"/>
          </a:xfrm>
          <a:prstGeom prst="bentConnector2">
            <a:avLst/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lbow Connector 17"/>
          <p:cNvCxnSpPr/>
          <p:nvPr/>
        </p:nvCxnSpPr>
        <p:spPr>
          <a:xfrm rot="5400000" flipH="1" flipV="1">
            <a:off x="5697498" y="2141087"/>
            <a:ext cx="450178" cy="276951"/>
          </a:xfrm>
          <a:prstGeom prst="bentConnector3">
            <a:avLst>
              <a:gd name="adj1" fmla="val 97237"/>
            </a:avLst>
          </a:prstGeom>
          <a:ln w="19050">
            <a:solidFill>
              <a:srgbClr val="F03B2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" name="Picture 1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33323" y="2087419"/>
            <a:ext cx="1843123" cy="176284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1063" y="1350901"/>
            <a:ext cx="2286000" cy="137160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6489" y="4831478"/>
            <a:ext cx="2286000" cy="1371600"/>
          </a:xfrm>
          <a:prstGeom prst="rect">
            <a:avLst/>
          </a:prstGeom>
          <a:ln w="19050">
            <a:solidFill>
              <a:srgbClr val="F03B20"/>
            </a:solidFill>
            <a:prstDash val="sysDot"/>
          </a:ln>
        </p:spPr>
      </p:pic>
    </p:spTree>
    <p:extLst>
      <p:ext uri="{BB962C8B-B14F-4D97-AF65-F5344CB8AC3E}">
        <p14:creationId xmlns:p14="http://schemas.microsoft.com/office/powerpoint/2010/main" val="15122904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3184</TotalTime>
  <Words>23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Texas,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212</cp:revision>
  <dcterms:created xsi:type="dcterms:W3CDTF">2018-11-02T00:48:26Z</dcterms:created>
  <dcterms:modified xsi:type="dcterms:W3CDTF">2020-03-04T21:26:00Z</dcterms:modified>
</cp:coreProperties>
</file>