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6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95" y="1358521"/>
            <a:ext cx="8321040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with obesity </a:t>
            </a:r>
            <a:r>
              <a:rPr lang="en-US" altLang="en-US">
                <a:ea typeface="ＭＳ Ｐゴシック" charset="-128"/>
                <a:cs typeface="MS PGothic" charset="-128"/>
              </a:rPr>
              <a:t>in Texas</a:t>
            </a:r>
            <a:r>
              <a:rPr lang="en-US" altLang="en-US" dirty="0">
                <a:ea typeface="ＭＳ Ｐゴシック" charset="-128"/>
                <a:cs typeface="MS PGothic" charset="-128"/>
              </a:rPr>
              <a:t>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88463">
            <a:off x="5139501" y="3669194"/>
            <a:ext cx="1843123" cy="1762842"/>
          </a:xfrm>
          <a:prstGeom prst="rect">
            <a:avLst/>
          </a:prstGeom>
        </p:spPr>
      </p:pic>
      <p:cxnSp>
        <p:nvCxnSpPr>
          <p:cNvPr id="11" name="Elbow Connector 10"/>
          <p:cNvCxnSpPr>
            <a:endCxn id="6" idx="1"/>
          </p:cNvCxnSpPr>
          <p:nvPr/>
        </p:nvCxnSpPr>
        <p:spPr>
          <a:xfrm rot="16200000" flipH="1">
            <a:off x="6202384" y="5083173"/>
            <a:ext cx="689670" cy="178539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 flipH="1" flipV="1">
            <a:off x="5697498" y="2141087"/>
            <a:ext cx="450178" cy="276951"/>
          </a:xfrm>
          <a:prstGeom prst="bentConnector3">
            <a:avLst>
              <a:gd name="adj1" fmla="val 97237"/>
            </a:avLst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33323" y="2087419"/>
            <a:ext cx="1843123" cy="17628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063" y="1350901"/>
            <a:ext cx="2286000" cy="13716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489" y="4831478"/>
            <a:ext cx="2286000" cy="13716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151229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23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Texas,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212</cp:revision>
  <dcterms:created xsi:type="dcterms:W3CDTF">2018-11-02T00:48:26Z</dcterms:created>
  <dcterms:modified xsi:type="dcterms:W3CDTF">2020-03-04T21:26:00Z</dcterms:modified>
</cp:coreProperties>
</file>