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5.pn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" y="1203074"/>
            <a:ext cx="8321040" cy="498348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in who smoke in Texas,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4493" y="1201140"/>
            <a:ext cx="2286000" cy="1371600"/>
          </a:xfrm>
          <a:prstGeom prst="rect">
            <a:avLst/>
          </a:prstGeom>
          <a:ln w="12700">
            <a:solidFill>
              <a:srgbClr val="F03B20"/>
            </a:solidFill>
            <a:prstDash val="sysDot"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2289" y="4731995"/>
            <a:ext cx="2286000" cy="1371600"/>
          </a:xfrm>
          <a:prstGeom prst="rect">
            <a:avLst/>
          </a:prstGeom>
          <a:ln w="12700">
            <a:solidFill>
              <a:srgbClr val="F03B20"/>
            </a:solidFill>
            <a:prstDash val="sysDot"/>
          </a:ln>
        </p:spPr>
      </p:pic>
      <p:sp>
        <p:nvSpPr>
          <p:cNvPr id="8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924606" y="3696445"/>
            <a:ext cx="1843123" cy="1762842"/>
          </a:xfrm>
          <a:prstGeom prst="rect">
            <a:avLst/>
          </a:prstGeom>
        </p:spPr>
      </p:pic>
      <p:cxnSp>
        <p:nvCxnSpPr>
          <p:cNvPr id="10" name="Elbow Connector 9"/>
          <p:cNvCxnSpPr>
            <a:endCxn id="4" idx="1"/>
          </p:cNvCxnSpPr>
          <p:nvPr/>
        </p:nvCxnSpPr>
        <p:spPr>
          <a:xfrm flipV="1">
            <a:off x="5577841" y="1886940"/>
            <a:ext cx="536652" cy="410886"/>
          </a:xfrm>
          <a:prstGeom prst="bentConnector3">
            <a:avLst>
              <a:gd name="adj1" fmla="val 2449"/>
            </a:avLst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250244">
            <a:off x="4355574" y="1903915"/>
            <a:ext cx="1843123" cy="1762842"/>
          </a:xfrm>
          <a:prstGeom prst="rect">
            <a:avLst/>
          </a:prstGeom>
        </p:spPr>
      </p:pic>
      <p:cxnSp>
        <p:nvCxnSpPr>
          <p:cNvPr id="12" name="Elbow Connector 11"/>
          <p:cNvCxnSpPr/>
          <p:nvPr/>
        </p:nvCxnSpPr>
        <p:spPr>
          <a:xfrm rot="10250244" flipH="1">
            <a:off x="5412012" y="3168290"/>
            <a:ext cx="488582" cy="288977"/>
          </a:xfrm>
          <a:prstGeom prst="bentConnector2">
            <a:avLst/>
          </a:prstGeom>
          <a:ln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endCxn id="5" idx="1"/>
          </p:cNvCxnSpPr>
          <p:nvPr/>
        </p:nvCxnSpPr>
        <p:spPr>
          <a:xfrm rot="16200000" flipH="1">
            <a:off x="5990933" y="5046438"/>
            <a:ext cx="494919" cy="247793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30028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3181</TotalTime>
  <Words>23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in who smoke in Texas,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213</cp:revision>
  <dcterms:created xsi:type="dcterms:W3CDTF">2018-11-02T00:48:26Z</dcterms:created>
  <dcterms:modified xsi:type="dcterms:W3CDTF">2020-03-04T20:45:01Z</dcterms:modified>
</cp:coreProperties>
</file>