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0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101" d="100"/>
          <a:sy n="101" d="100"/>
        </p:scale>
        <p:origin x="1560" y="10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adults who received a flu shot in the past 12 months in Vermont,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68719"/>
            <a:ext cx="8321040" cy="4983480"/>
          </a:xfrm>
          <a:prstGeom prst="rect">
            <a:avLst/>
          </a:prstGeom>
        </p:spPr>
      </p:pic>
      <p:sp>
        <p:nvSpPr>
          <p:cNvPr id="6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4875916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3199</TotalTime>
  <Words>30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who received a flu shot in the past 12 months in Vermont,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197</cp:revision>
  <dcterms:created xsi:type="dcterms:W3CDTF">2018-11-02T00:48:26Z</dcterms:created>
  <dcterms:modified xsi:type="dcterms:W3CDTF">2020-03-04T17:31:47Z</dcterms:modified>
</cp:coreProperties>
</file>