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handoutMasterIdLst>
    <p:handoutMasterId r:id="rId4"/>
  </p:handoutMasterIdLst>
  <p:sldIdLst>
    <p:sldId id="30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1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ublen, Daniel" initials="SD" lastIdx="2" clrIdx="0">
    <p:extLst>
      <p:ext uri="{19B8F6BF-5375-455C-9EA6-DF929625EA0E}">
        <p15:presenceInfo xmlns:p15="http://schemas.microsoft.com/office/powerpoint/2012/main" userId="Stublen, Daniel" providerId="None"/>
      </p:ext>
    </p:extLst>
  </p:cmAuthor>
  <p:cmAuthor id="2" name="Gebhard-Koenigstein, August" initials="GA" lastIdx="5" clrIdx="1">
    <p:extLst>
      <p:ext uri="{19B8F6BF-5375-455C-9EA6-DF929625EA0E}">
        <p15:presenceInfo xmlns:p15="http://schemas.microsoft.com/office/powerpoint/2012/main" userId="Gebhard-Koenigstein, August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200"/>
    <a:srgbClr val="004E92"/>
    <a:srgbClr val="24693D"/>
    <a:srgbClr val="388848"/>
    <a:srgbClr val="5EA654"/>
    <a:srgbClr val="80C673"/>
    <a:srgbClr val="B3E0A6"/>
    <a:srgbClr val="A02C1C"/>
    <a:srgbClr val="E6B92D"/>
    <a:srgbClr val="284D8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914" autoAdjust="0"/>
    <p:restoredTop sz="88605" autoAdjust="0"/>
  </p:normalViewPr>
  <p:slideViewPr>
    <p:cSldViewPr snapToGrid="0">
      <p:cViewPr varScale="1">
        <p:scale>
          <a:sx n="101" d="100"/>
          <a:sy n="101" d="100"/>
        </p:scale>
        <p:origin x="1560" y="102"/>
      </p:cViewPr>
      <p:guideLst>
        <p:guide orient="horz" pos="2160"/>
        <p:guide pos="31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10" d="100"/>
          <a:sy n="110" d="100"/>
        </p:scale>
        <p:origin x="3952" y="19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6AE86F-1C31-455E-8C8E-B2CBD2C72432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E447A3-A4D5-4E42-B279-33F8FB6C3E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50336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6EBE26-B8DD-487B-9957-931C7ED68A9D}" type="datetimeFigureOut">
              <a:rPr lang="en-US" smtClean="0"/>
              <a:t>3/4/2020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F0B2D-7785-4EC0-9F4A-91A1149DEB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28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03412" y="1122363"/>
            <a:ext cx="8447980" cy="1115568"/>
          </a:xfrm>
        </p:spPr>
        <p:txBody>
          <a:bodyPr anchor="t" anchorCtr="0">
            <a:normAutofit/>
          </a:bodyPr>
          <a:lstStyle>
            <a:lvl1pPr algn="l">
              <a:defRPr sz="3200" b="1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Presentation Center title </a:t>
            </a:r>
            <a:b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</a:br>
            <a:r>
              <a:rPr lang="en-US" altLang="en-US" sz="32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Georgia" charset="0"/>
                <a:ea typeface="ＭＳ Ｐゴシック" charset="-128"/>
                <a:cs typeface="MS PGothic" charset="-128"/>
              </a:rPr>
              <a:t>[Max 2 line title]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3412" y="2237931"/>
            <a:ext cx="7140388" cy="1188720"/>
          </a:xfrm>
        </p:spPr>
        <p:txBody>
          <a:bodyPr>
            <a:normAutofit/>
          </a:bodyPr>
          <a:lstStyle>
            <a:lvl1pPr marL="0" indent="0" algn="l">
              <a:buNone/>
              <a:defRPr sz="2000" b="0">
                <a:solidFill>
                  <a:schemeClr val="bg1">
                    <a:lumMod val="50000"/>
                  </a:schemeClr>
                </a:solidFill>
                <a:latin typeface="Georgia" panose="02040502050405020303" pitchFamily="18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36" name="Text Placeholder 35"/>
          <p:cNvSpPr>
            <a:spLocks noGrp="1"/>
          </p:cNvSpPr>
          <p:nvPr>
            <p:ph type="body" sz="quarter" idx="10" hasCustomPrompt="1"/>
          </p:nvPr>
        </p:nvSpPr>
        <p:spPr>
          <a:xfrm>
            <a:off x="403412" y="3848101"/>
            <a:ext cx="5165538" cy="304800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Georgia"/>
                <a:ea typeface="MS PGothic" panose="020B0600070205080204" pitchFamily="34" charset="-128"/>
                <a:cs typeface="Georgia"/>
              </a:rPr>
              <a:t>Month xx, Year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Georgia"/>
              <a:ea typeface="MS PGothic" panose="020B0600070205080204" pitchFamily="34" charset="-128"/>
              <a:cs typeface="Georgia"/>
            </a:endParaRPr>
          </a:p>
        </p:txBody>
      </p:sp>
      <p:sp>
        <p:nvSpPr>
          <p:cNvPr id="5" name="Text Placeholder 35"/>
          <p:cNvSpPr>
            <a:spLocks noGrp="1"/>
          </p:cNvSpPr>
          <p:nvPr>
            <p:ph type="body" sz="quarter" idx="11" hasCustomPrompt="1"/>
          </p:nvPr>
        </p:nvSpPr>
        <p:spPr>
          <a:xfrm>
            <a:off x="403412" y="4152900"/>
            <a:ext cx="5165538" cy="520699"/>
          </a:xfrm>
        </p:spPr>
        <p:txBody>
          <a:bodyPr>
            <a:normAutofit/>
          </a:bodyPr>
          <a:lstStyle>
            <a:lvl1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00" b="1">
                <a:solidFill>
                  <a:schemeClr val="tx1"/>
                </a:solidFill>
                <a:latin typeface="+mj-lt"/>
              </a:defRPr>
            </a:lvl1pPr>
            <a:lvl2pPr marL="457200" indent="0">
              <a:buNone/>
              <a:defRPr/>
            </a:lvl2pPr>
            <a:lvl3pPr marL="914400" indent="0">
              <a:buNone/>
              <a:defRPr/>
            </a:lvl3pPr>
            <a:lvl4pPr marL="1371600" indent="0">
              <a:buNone/>
              <a:defRPr/>
            </a:lvl4pPr>
            <a:lvl5pPr marL="1828800" indent="0">
              <a:buNone/>
              <a:defRPr/>
            </a:lvl5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Producer 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MS PGothic" panose="020B0600070205080204" pitchFamily="34" charset="-128"/>
                <a:cs typeface="Georgia"/>
              </a:rPr>
              <a:t>Johnny Q. Appleseed</a:t>
            </a:r>
          </a:p>
        </p:txBody>
      </p:sp>
    </p:spTree>
    <p:extLst>
      <p:ext uri="{BB962C8B-B14F-4D97-AF65-F5344CB8AC3E}">
        <p14:creationId xmlns:p14="http://schemas.microsoft.com/office/powerpoint/2010/main" val="4681431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effectLst/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Slide Number Placeholder 4">
            <a:extLst>
              <a:ext uri="{FF2B5EF4-FFF2-40B4-BE49-F238E27FC236}">
                <a16:creationId xmlns:a16="http://schemas.microsoft.com/office/drawing/2014/main" id="{834B8457-10ED-A54A-9E67-2A9E61E8E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37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D949AD-CADB-4775-B725-C8FB0A05DB58}" type="datetime1">
              <a:rPr lang="en-US" smtClean="0"/>
              <a:t>3/4/2020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457950" y="6302561"/>
            <a:ext cx="2273674" cy="365125"/>
          </a:xfrm>
        </p:spPr>
        <p:txBody>
          <a:bodyPr/>
          <a:lstStyle>
            <a:lvl1pPr>
              <a:defRPr sz="800"/>
            </a:lvl1pPr>
          </a:lstStyle>
          <a:p>
            <a:fld id="{067398A3-3D67-41EC-B411-1428348954E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64A58510-0239-9545-8865-9C020B96CB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1620" y="757881"/>
            <a:ext cx="8412480" cy="640080"/>
          </a:xfrm>
        </p:spPr>
        <p:txBody>
          <a:bodyPr anchor="t" anchorCtr="0">
            <a:normAutofit/>
          </a:bodyPr>
          <a:lstStyle>
            <a:lvl1pPr>
              <a:defRPr sz="2000" b="1"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865445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51F16902-E129-4B0D-9B9E-A4131C0D4FAE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603145" y="6427104"/>
            <a:ext cx="2133600" cy="365125"/>
          </a:xfrm>
          <a:prstGeom prst="rect">
            <a:avLst/>
          </a:prstGeom>
        </p:spPr>
        <p:txBody>
          <a:bodyPr/>
          <a:lstStyle>
            <a:lvl1pPr algn="r">
              <a:defRPr sz="800">
                <a:latin typeface="+mj-lt"/>
              </a:defRPr>
            </a:lvl1pPr>
          </a:lstStyle>
          <a:p>
            <a:fld id="{BEFBC90E-502A-A54D-9BAE-6F74229062B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48804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E97E146-7137-4458-82B3-319C79A7EECB}" type="datetime1">
              <a:rPr lang="en-US" smtClean="0"/>
              <a:t>3/4/2020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7398A3-3D67-41EC-B411-1428348954E9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 userDrawn="1"/>
        </p:nvCxnSpPr>
        <p:spPr>
          <a:xfrm flipV="1">
            <a:off x="506211" y="6409705"/>
            <a:ext cx="8134908" cy="1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 userDrawn="1"/>
        </p:nvCxnSpPr>
        <p:spPr>
          <a:xfrm flipV="1">
            <a:off x="502920" y="588898"/>
            <a:ext cx="8138199" cy="0"/>
          </a:xfrm>
          <a:prstGeom prst="line">
            <a:avLst/>
          </a:prstGeom>
          <a:ln w="6350" cmpd="sng">
            <a:solidFill>
              <a:schemeClr val="tx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282" y="99667"/>
            <a:ext cx="2305611" cy="4297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943061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6" r:id="rId3"/>
    <p:sldLayoutId id="2147483672" r:id="rId4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7398A3-3D67-41EC-B411-1428348954E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3" name="Title 2" title="txttitle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>
                <a:ea typeface="ＭＳ Ｐゴシック" charset="-128"/>
                <a:cs typeface="MS PGothic" charset="-128"/>
              </a:rPr>
              <a:t>Percentage of adults with obesity in Virginia, by congressional district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800" y="1397000"/>
            <a:ext cx="8321040" cy="4983480"/>
          </a:xfrm>
          <a:prstGeom prst="rect">
            <a:avLst/>
          </a:prstGeom>
        </p:spPr>
      </p:pic>
      <p:sp>
        <p:nvSpPr>
          <p:cNvPr id="5" name="Text Placeholder 18"/>
          <p:cNvSpPr txBox="1">
            <a:spLocks/>
          </p:cNvSpPr>
          <p:nvPr/>
        </p:nvSpPr>
        <p:spPr bwMode="auto">
          <a:xfrm>
            <a:off x="414234" y="6107465"/>
            <a:ext cx="8247721" cy="191226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ＭＳ Ｐゴシック" charset="0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Georgia" panose="02040502050405020303" pitchFamily="18" charset="0"/>
                <a:ea typeface="MS PGothic" panose="020B0600070205080204" pitchFamily="34" charset="-128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10000"/>
              </a:lnSpc>
              <a:spcBef>
                <a:spcPts val="0"/>
              </a:spcBef>
              <a:buNone/>
              <a:defRPr/>
            </a:pPr>
            <a:r>
              <a:rPr lang="en-US" sz="1100" dirty="0">
                <a:solidFill>
                  <a:schemeClr val="tx1">
                    <a:lumMod val="50000"/>
                    <a:lumOff val="50000"/>
                  </a:schemeClr>
                </a:solidFill>
                <a:latin typeface="Georgia"/>
                <a:cs typeface="Georgia"/>
              </a:rPr>
              <a:t>Source: Behavioral Risk Factor Surveillance System, CDC.</a:t>
            </a:r>
          </a:p>
        </p:txBody>
      </p:sp>
    </p:spTree>
    <p:extLst>
      <p:ext uri="{BB962C8B-B14F-4D97-AF65-F5344CB8AC3E}">
        <p14:creationId xmlns:p14="http://schemas.microsoft.com/office/powerpoint/2010/main" val="138952027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edited nov3">
      <a:dk1>
        <a:srgbClr val="FFFFFF"/>
      </a:dk1>
      <a:lt1>
        <a:srgbClr val="000000"/>
      </a:lt1>
      <a:dk2>
        <a:srgbClr val="888888"/>
      </a:dk2>
      <a:lt2>
        <a:srgbClr val="CE6C00"/>
      </a:lt2>
      <a:accent1>
        <a:srgbClr val="8B724A"/>
      </a:accent1>
      <a:accent2>
        <a:srgbClr val="55527A"/>
      </a:accent2>
      <a:accent3>
        <a:srgbClr val="477367"/>
      </a:accent3>
      <a:accent4>
        <a:srgbClr val="734761"/>
      </a:accent4>
      <a:accent5>
        <a:srgbClr val="769DA3"/>
      </a:accent5>
      <a:accent6>
        <a:srgbClr val="8A806E"/>
      </a:accent6>
      <a:hlink>
        <a:srgbClr val="8A714A"/>
      </a:hlink>
      <a:folHlink>
        <a:srgbClr val="B0966B"/>
      </a:folHlink>
    </a:clrScheme>
    <a:fontScheme name="Custom 2">
      <a:majorFont>
        <a:latin typeface="Georgia"/>
        <a:ea typeface=""/>
        <a:cs typeface=""/>
      </a:majorFont>
      <a:minorFont>
        <a:latin typeface="Georgia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3186</TotalTime>
  <Words>22</Words>
  <Application>Microsoft Office PowerPoint</Application>
  <PresentationFormat>On-screen Show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Georgia</vt:lpstr>
      <vt:lpstr>Office Theme</vt:lpstr>
      <vt:lpstr>Percentage of adults with obesity in Virginia, by congressional district</vt:lpstr>
    </vt:vector>
  </TitlesOfParts>
  <Company>Atlantic Media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Stublen, Daniel</dc:creator>
  <cp:lastModifiedBy>Tamara Coombs</cp:lastModifiedBy>
  <cp:revision>215</cp:revision>
  <dcterms:created xsi:type="dcterms:W3CDTF">2018-11-02T00:48:26Z</dcterms:created>
  <dcterms:modified xsi:type="dcterms:W3CDTF">2020-03-04T21:27:14Z</dcterms:modified>
</cp:coreProperties>
</file>