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0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8C3E"/>
    <a:srgbClr val="FF3200"/>
    <a:srgbClr val="004E92"/>
    <a:srgbClr val="24693D"/>
    <a:srgbClr val="388848"/>
    <a:srgbClr val="5EA654"/>
    <a:srgbClr val="80C673"/>
    <a:srgbClr val="B3E0A6"/>
    <a:srgbClr val="A02C1C"/>
    <a:srgbClr val="E6B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smoke in Washington,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87573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933898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3184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smoke in Washington,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217</cp:revision>
  <dcterms:created xsi:type="dcterms:W3CDTF">2018-11-02T00:48:26Z</dcterms:created>
  <dcterms:modified xsi:type="dcterms:W3CDTF">2020-03-04T20:48:01Z</dcterms:modified>
</cp:coreProperties>
</file>