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Wisconsin,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51609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3201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Wisconsin,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2020-03-04T17:33:25Z</dcterms:modified>
</cp:coreProperties>
</file>